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Poppins Heavy" charset="1" panose="00000A00000000000000"/>
      <p:regular r:id="rId15"/>
    </p:embeddedFont>
    <p:embeddedFont>
      <p:font typeface="Poppins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799673" y="-418567"/>
            <a:ext cx="9943673" cy="10107927"/>
          </a:xfrm>
          <a:custGeom>
            <a:avLst/>
            <a:gdLst/>
            <a:ahLst/>
            <a:cxnLst/>
            <a:rect r="r" b="b" t="t" l="l"/>
            <a:pathLst>
              <a:path h="10107927" w="9943673">
                <a:moveTo>
                  <a:pt x="9943673" y="10107927"/>
                </a:moveTo>
                <a:lnTo>
                  <a:pt x="0" y="10107927"/>
                </a:lnTo>
                <a:lnTo>
                  <a:pt x="0" y="0"/>
                </a:lnTo>
                <a:lnTo>
                  <a:pt x="9943673" y="0"/>
                </a:lnTo>
                <a:lnTo>
                  <a:pt x="9943673" y="101079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89188" y="7807241"/>
            <a:ext cx="9013125" cy="45066"/>
          </a:xfrm>
          <a:custGeom>
            <a:avLst/>
            <a:gdLst/>
            <a:ahLst/>
            <a:cxnLst/>
            <a:rect r="r" b="b" t="t" l="l"/>
            <a:pathLst>
              <a:path h="45066" w="9013125">
                <a:moveTo>
                  <a:pt x="0" y="0"/>
                </a:moveTo>
                <a:lnTo>
                  <a:pt x="9013125" y="0"/>
                </a:lnTo>
                <a:lnTo>
                  <a:pt x="9013125" y="45066"/>
                </a:lnTo>
                <a:lnTo>
                  <a:pt x="0" y="45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19050" cap="sq">
            <a:solidFill>
              <a:srgbClr val="273348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7585462" y="410099"/>
            <a:ext cx="3086100" cy="9187448"/>
            <a:chOff x="0" y="0"/>
            <a:chExt cx="812800" cy="24197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419739"/>
            </a:xfrm>
            <a:custGeom>
              <a:avLst/>
              <a:gdLst/>
              <a:ahLst/>
              <a:cxnLst/>
              <a:rect r="r" b="b" t="t" l="l"/>
              <a:pathLst>
                <a:path h="2419739" w="812800">
                  <a:moveTo>
                    <a:pt x="65225" y="0"/>
                  </a:moveTo>
                  <a:lnTo>
                    <a:pt x="747575" y="0"/>
                  </a:lnTo>
                  <a:cubicBezTo>
                    <a:pt x="783598" y="0"/>
                    <a:pt x="812800" y="29202"/>
                    <a:pt x="812800" y="65225"/>
                  </a:cubicBezTo>
                  <a:lnTo>
                    <a:pt x="812800" y="2354515"/>
                  </a:lnTo>
                  <a:cubicBezTo>
                    <a:pt x="812800" y="2371813"/>
                    <a:pt x="805928" y="2388403"/>
                    <a:pt x="793696" y="2400635"/>
                  </a:cubicBezTo>
                  <a:cubicBezTo>
                    <a:pt x="781464" y="2412867"/>
                    <a:pt x="764874" y="2419739"/>
                    <a:pt x="747575" y="2419739"/>
                  </a:cubicBezTo>
                  <a:lnTo>
                    <a:pt x="65225" y="2419739"/>
                  </a:lnTo>
                  <a:cubicBezTo>
                    <a:pt x="29202" y="2419739"/>
                    <a:pt x="0" y="2390537"/>
                    <a:pt x="0" y="2354515"/>
                  </a:cubicBezTo>
                  <a:lnTo>
                    <a:pt x="0" y="65225"/>
                  </a:lnTo>
                  <a:cubicBezTo>
                    <a:pt x="0" y="29202"/>
                    <a:pt x="29202" y="0"/>
                    <a:pt x="65225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2486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889188" y="5254537"/>
            <a:ext cx="6502368" cy="79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31"/>
              </a:lnSpc>
            </a:pPr>
            <a:r>
              <a:rPr lang="en-US" sz="4379" b="true">
                <a:solidFill>
                  <a:srgbClr val="88C0E6"/>
                </a:solidFill>
                <a:latin typeface="Poppins Bold"/>
                <a:ea typeface="Poppins Bold"/>
                <a:cs typeface="Poppins Bold"/>
                <a:sym typeface="Poppins Bold"/>
              </a:rPr>
              <a:t>Projeto Individual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89188" y="8091789"/>
            <a:ext cx="6040004" cy="4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480" b="true">
                <a:solidFill>
                  <a:srgbClr val="88C0E6"/>
                </a:solidFill>
                <a:latin typeface="Poppins Bold"/>
                <a:ea typeface="Poppins Bold"/>
                <a:cs typeface="Poppins Bold"/>
                <a:sym typeface="Poppins Bold"/>
              </a:rPr>
              <a:t>Ana Beatriz ZInatto Sobral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9188" y="5781463"/>
            <a:ext cx="9830396" cy="172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79"/>
              </a:lnSpc>
            </a:pPr>
            <a:r>
              <a:rPr lang="en-US" sz="9556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Dogs World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84402" y="1485900"/>
            <a:ext cx="9866375" cy="7315200"/>
            <a:chOff x="0" y="0"/>
            <a:chExt cx="1528560" cy="1133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8560" cy="1133316"/>
            </a:xfrm>
            <a:custGeom>
              <a:avLst/>
              <a:gdLst/>
              <a:ahLst/>
              <a:cxnLst/>
              <a:rect r="r" b="b" t="t" l="l"/>
              <a:pathLst>
                <a:path h="1133316" w="1528560">
                  <a:moveTo>
                    <a:pt x="0" y="0"/>
                  </a:moveTo>
                  <a:lnTo>
                    <a:pt x="1528560" y="0"/>
                  </a:lnTo>
                  <a:lnTo>
                    <a:pt x="1528560" y="1133316"/>
                  </a:lnTo>
                  <a:lnTo>
                    <a:pt x="0" y="1133316"/>
                  </a:lnTo>
                  <a:close/>
                </a:path>
              </a:pathLst>
            </a:custGeom>
            <a:blipFill>
              <a:blip r:embed="rId2"/>
              <a:stretch>
                <a:fillRect l="0" t="-5635" r="0" b="-563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59675" y="1485900"/>
            <a:ext cx="249454" cy="6141191"/>
            <a:chOff x="0" y="0"/>
            <a:chExt cx="65700" cy="16174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00" cy="1617433"/>
            </a:xfrm>
            <a:custGeom>
              <a:avLst/>
              <a:gdLst/>
              <a:ahLst/>
              <a:cxnLst/>
              <a:rect r="r" b="b" t="t" l="l"/>
              <a:pathLst>
                <a:path h="1617433" w="65700">
                  <a:moveTo>
                    <a:pt x="0" y="0"/>
                  </a:moveTo>
                  <a:lnTo>
                    <a:pt x="65700" y="0"/>
                  </a:lnTo>
                  <a:lnTo>
                    <a:pt x="65700" y="1617433"/>
                  </a:lnTo>
                  <a:lnTo>
                    <a:pt x="0" y="1617433"/>
                  </a:ln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65700" cy="168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700000">
            <a:off x="9541352" y="72580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9541352" y="874395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36700" y="4621509"/>
            <a:ext cx="7807300" cy="104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238"/>
              </a:lnSpc>
              <a:buFont typeface="Arial"/>
              <a:buChar char="•"/>
            </a:pPr>
            <a:r>
              <a:rPr lang="en-US" sz="2600">
                <a:solidFill>
                  <a:srgbClr val="147699"/>
                </a:solidFill>
                <a:latin typeface="Poppins"/>
                <a:ea typeface="Poppins"/>
                <a:cs typeface="Poppins"/>
                <a:sym typeface="Poppins"/>
              </a:rPr>
              <a:t>O cão, também chamado de cachorro, é uma subespécie do lobo-cinzento.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6700" y="2080286"/>
            <a:ext cx="899171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Introdução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6700" y="6032666"/>
            <a:ext cx="8991717" cy="104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238"/>
              </a:lnSpc>
              <a:buFont typeface="Arial"/>
              <a:buChar char="•"/>
            </a:pPr>
            <a:r>
              <a:rPr lang="en-US" sz="2600">
                <a:solidFill>
                  <a:srgbClr val="147699"/>
                </a:solidFill>
                <a:latin typeface="Poppins"/>
                <a:ea typeface="Poppins"/>
                <a:cs typeface="Poppins"/>
                <a:sym typeface="Poppins"/>
              </a:rPr>
              <a:t>Nos dias de hoje, os cães são, mais do que nunca, parte integrante da sociedade e da vida familiar.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9774" y="2279022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8"/>
                </a:lnTo>
                <a:lnTo>
                  <a:pt x="0" y="799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6700" y="4621509"/>
            <a:ext cx="7807300" cy="158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238"/>
              </a:lnSpc>
              <a:buFont typeface="Arial"/>
              <a:buChar char="•"/>
            </a:pPr>
            <a:r>
              <a:rPr lang="en-US" sz="2600">
                <a:solidFill>
                  <a:srgbClr val="147699"/>
                </a:solidFill>
                <a:latin typeface="Poppins"/>
                <a:ea typeface="Poppins"/>
                <a:cs typeface="Poppins"/>
                <a:sym typeface="Poppins"/>
              </a:rPr>
              <a:t>Esse amor começou com medo;</a:t>
            </a:r>
          </a:p>
          <a:p>
            <a:pPr algn="l" marL="561341" indent="-280670" lvl="1">
              <a:lnSpc>
                <a:spcPts val="4238"/>
              </a:lnSpc>
              <a:buFont typeface="Arial"/>
              <a:buChar char="•"/>
            </a:pPr>
            <a:r>
              <a:rPr lang="en-US" sz="2600">
                <a:solidFill>
                  <a:srgbClr val="147699"/>
                </a:solidFill>
                <a:latin typeface="Poppins"/>
                <a:ea typeface="Poppins"/>
                <a:cs typeface="Poppins"/>
                <a:sym typeface="Poppins"/>
              </a:rPr>
              <a:t>Ganhei a Loren;</a:t>
            </a:r>
          </a:p>
          <a:p>
            <a:pPr algn="l" marL="561341" indent="-280670" lvl="1">
              <a:lnSpc>
                <a:spcPts val="4238"/>
              </a:lnSpc>
              <a:buFont typeface="Arial"/>
              <a:buChar char="•"/>
            </a:pPr>
            <a:r>
              <a:rPr lang="en-US" sz="2600">
                <a:solidFill>
                  <a:srgbClr val="147699"/>
                </a:solidFill>
                <a:latin typeface="Poppins"/>
                <a:ea typeface="Poppins"/>
                <a:cs typeface="Poppins"/>
                <a:sym typeface="Poppins"/>
              </a:rPr>
              <a:t>Amor por cães.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6700" y="2204111"/>
            <a:ext cx="11182467" cy="99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Minha relação com cachorros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16" y="-420515"/>
            <a:ext cx="10091466" cy="10971921"/>
            <a:chOff x="0" y="0"/>
            <a:chExt cx="2657835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7835" cy="2889724"/>
            </a:xfrm>
            <a:custGeom>
              <a:avLst/>
              <a:gdLst/>
              <a:ahLst/>
              <a:cxnLst/>
              <a:rect r="r" b="b" t="t" l="l"/>
              <a:pathLst>
                <a:path h="2889724" w="2657835">
                  <a:moveTo>
                    <a:pt x="0" y="0"/>
                  </a:moveTo>
                  <a:lnTo>
                    <a:pt x="2657835" y="0"/>
                  </a:lnTo>
                  <a:lnTo>
                    <a:pt x="2657835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7835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273358" y="-1314759"/>
            <a:ext cx="12029285" cy="12120186"/>
          </a:xfrm>
          <a:custGeom>
            <a:avLst/>
            <a:gdLst/>
            <a:ahLst/>
            <a:cxnLst/>
            <a:rect r="r" b="b" t="t" l="l"/>
            <a:pathLst>
              <a:path h="12120186" w="12029285">
                <a:moveTo>
                  <a:pt x="0" y="0"/>
                </a:moveTo>
                <a:lnTo>
                  <a:pt x="12029284" y="0"/>
                </a:lnTo>
                <a:lnTo>
                  <a:pt x="12029284" y="12120186"/>
                </a:lnTo>
                <a:lnTo>
                  <a:pt x="0" y="12120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194" y="1810938"/>
            <a:ext cx="15761613" cy="7447362"/>
          </a:xfrm>
          <a:custGeom>
            <a:avLst/>
            <a:gdLst/>
            <a:ahLst/>
            <a:cxnLst/>
            <a:rect r="r" b="b" t="t" l="l"/>
            <a:pathLst>
              <a:path h="7447362" w="15761613">
                <a:moveTo>
                  <a:pt x="0" y="0"/>
                </a:moveTo>
                <a:lnTo>
                  <a:pt x="15761612" y="0"/>
                </a:lnTo>
                <a:lnTo>
                  <a:pt x="15761612" y="7447362"/>
                </a:lnTo>
                <a:lnTo>
                  <a:pt x="0" y="7447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4451" y="185108"/>
            <a:ext cx="9579155" cy="135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99"/>
              </a:lnSpc>
            </a:pPr>
            <a:r>
              <a:rPr lang="en-US" sz="7428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Modelagem Lógica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89558" y="245316"/>
            <a:ext cx="10964855" cy="10855207"/>
          </a:xfrm>
          <a:custGeom>
            <a:avLst/>
            <a:gdLst/>
            <a:ahLst/>
            <a:cxnLst/>
            <a:rect r="r" b="b" t="t" l="l"/>
            <a:pathLst>
              <a:path h="10855207" w="10964855">
                <a:moveTo>
                  <a:pt x="0" y="0"/>
                </a:moveTo>
                <a:lnTo>
                  <a:pt x="10964856" y="0"/>
                </a:lnTo>
                <a:lnTo>
                  <a:pt x="10964856" y="10855207"/>
                </a:lnTo>
                <a:lnTo>
                  <a:pt x="0" y="1085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8640" y="1427972"/>
            <a:ext cx="11750721" cy="8489896"/>
          </a:xfrm>
          <a:custGeom>
            <a:avLst/>
            <a:gdLst/>
            <a:ahLst/>
            <a:cxnLst/>
            <a:rect r="r" b="b" t="t" l="l"/>
            <a:pathLst>
              <a:path h="8489896" w="11750721">
                <a:moveTo>
                  <a:pt x="0" y="0"/>
                </a:moveTo>
                <a:lnTo>
                  <a:pt x="11750720" y="0"/>
                </a:lnTo>
                <a:lnTo>
                  <a:pt x="11750720" y="8489895"/>
                </a:lnTo>
                <a:lnTo>
                  <a:pt x="0" y="8489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0988"/>
            <a:ext cx="15433414" cy="103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Protótipo no figma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90442" y="244494"/>
            <a:ext cx="19699973" cy="9382112"/>
          </a:xfrm>
          <a:custGeom>
            <a:avLst/>
            <a:gdLst/>
            <a:ahLst/>
            <a:cxnLst/>
            <a:rect r="r" b="b" t="t" l="l"/>
            <a:pathLst>
              <a:path h="9382112" w="19699973">
                <a:moveTo>
                  <a:pt x="0" y="0"/>
                </a:moveTo>
                <a:lnTo>
                  <a:pt x="19699974" y="0"/>
                </a:lnTo>
                <a:lnTo>
                  <a:pt x="19699974" y="9382113"/>
                </a:lnTo>
                <a:lnTo>
                  <a:pt x="0" y="9382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14168" y="3547752"/>
            <a:ext cx="10459663" cy="159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0"/>
              </a:lnSpc>
            </a:pPr>
            <a:r>
              <a:rPr lang="en-US" sz="8800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Site Desenvolvido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7209" y="2717647"/>
            <a:ext cx="11172350" cy="357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Desafios e agradecimentos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189558" y="245316"/>
            <a:ext cx="10964855" cy="10855207"/>
          </a:xfrm>
          <a:custGeom>
            <a:avLst/>
            <a:gdLst/>
            <a:ahLst/>
            <a:cxnLst/>
            <a:rect r="r" b="b" t="t" l="l"/>
            <a:pathLst>
              <a:path h="10855207" w="10964855">
                <a:moveTo>
                  <a:pt x="0" y="0"/>
                </a:moveTo>
                <a:lnTo>
                  <a:pt x="10964856" y="0"/>
                </a:lnTo>
                <a:lnTo>
                  <a:pt x="10964856" y="10855207"/>
                </a:lnTo>
                <a:lnTo>
                  <a:pt x="0" y="1085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4618" y="742950"/>
            <a:ext cx="11172350" cy="357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Obrigada pela </a:t>
            </a:r>
          </a:p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atenção 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935161" y="245316"/>
            <a:ext cx="10964855" cy="10855207"/>
          </a:xfrm>
          <a:custGeom>
            <a:avLst/>
            <a:gdLst/>
            <a:ahLst/>
            <a:cxnLst/>
            <a:rect r="r" b="b" t="t" l="l"/>
            <a:pathLst>
              <a:path h="10855207" w="10964855">
                <a:moveTo>
                  <a:pt x="0" y="0"/>
                </a:moveTo>
                <a:lnTo>
                  <a:pt x="10964855" y="0"/>
                </a:lnTo>
                <a:lnTo>
                  <a:pt x="10964855" y="10855207"/>
                </a:lnTo>
                <a:lnTo>
                  <a:pt x="0" y="1085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DAGpFKnJj7I</dc:identifier>
  <dcterms:modified xsi:type="dcterms:W3CDTF">2011-08-01T06:04:30Z</dcterms:modified>
  <cp:revision>1</cp:revision>
  <dc:title>Apresentação Trabalho Administração Empresarial Azul</dc:title>
</cp:coreProperties>
</file>